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79" autoAdjust="0"/>
  </p:normalViewPr>
  <p:slideViewPr>
    <p:cSldViewPr snapToGrid="0" snapToObjects="1">
      <p:cViewPr>
        <p:scale>
          <a:sx n="116" d="100"/>
          <a:sy n="116" d="100"/>
        </p:scale>
        <p:origin x="-1424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</a:t>
            </a:r>
            <a:r>
              <a:rPr lang="en-US" sz="800" dirty="0" smtClean="0">
                <a:latin typeface="Arial"/>
                <a:cs typeface="Arial"/>
              </a:rPr>
              <a:t>lag transformed gene </a:t>
            </a:r>
            <a:r>
              <a:rPr lang="en-US" sz="800" dirty="0" smtClean="0">
                <a:latin typeface="Arial"/>
                <a:cs typeface="Arial"/>
              </a:rPr>
              <a:t>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  <a:endParaRPr lang="en-US" sz="800" dirty="0" smtClean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</a:t>
              </a:r>
              <a:r>
                <a:rPr lang="en-US" sz="800" dirty="0" smtClean="0">
                  <a:latin typeface="Arial"/>
                  <a:cs typeface="Arial"/>
                </a:rPr>
                <a:t>z</a:t>
              </a:r>
              <a:r>
                <a:rPr lang="en-US" sz="800" dirty="0" smtClean="0">
                  <a:latin typeface="Arial"/>
                  <a:cs typeface="Arial"/>
                </a:rPr>
                <a:t>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66810</TotalTime>
  <Words>746</Words>
  <Application>Microsoft Macintosh PowerPoint</Application>
  <PresentationFormat>Custom</PresentationFormat>
  <Paragraphs>285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200</cp:revision>
  <dcterms:created xsi:type="dcterms:W3CDTF">2015-06-24T22:04:38Z</dcterms:created>
  <dcterms:modified xsi:type="dcterms:W3CDTF">2016-07-13T19:14:54Z</dcterms:modified>
</cp:coreProperties>
</file>